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787" y="616980"/>
            <a:ext cx="7259172" cy="5305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3580327"/>
            <a:ext cx="8825658" cy="1197054"/>
          </a:xfrm>
        </p:spPr>
        <p:txBody>
          <a:bodyPr/>
          <a:lstStyle/>
          <a:p>
            <a:r>
              <a:rPr lang="en-US" dirty="0" err="1" smtClean="0"/>
              <a:t>Nanomouse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9767045" cy="861420"/>
          </a:xfrm>
        </p:spPr>
        <p:txBody>
          <a:bodyPr/>
          <a:lstStyle/>
          <a:p>
            <a:r>
              <a:rPr lang="en-US" dirty="0" smtClean="0"/>
              <a:t>Group Members: Jason Nixon, Mohammad Sameeh, Guillermo Fabian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90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Application – Placeholder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89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Application – Placeholder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2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Application – Placeholder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77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2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- </a:t>
            </a:r>
            <a:r>
              <a:rPr lang="en-US" dirty="0"/>
              <a:t>Hardware Production </a:t>
            </a:r>
          </a:p>
        </p:txBody>
      </p:sp>
      <p:pic>
        <p:nvPicPr>
          <p:cNvPr id="4" name="Nanomouse - Build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6263" y="2052638"/>
            <a:ext cx="7459662" cy="4195762"/>
          </a:xfrm>
        </p:spPr>
      </p:pic>
    </p:spTree>
    <p:extLst>
      <p:ext uri="{BB962C8B-B14F-4D97-AF65-F5344CB8AC3E}">
        <p14:creationId xmlns:p14="http://schemas.microsoft.com/office/powerpoint/2010/main" val="3391288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Bill of Materials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193" y="1127359"/>
            <a:ext cx="8976572" cy="5679753"/>
          </a:xfrm>
        </p:spPr>
      </p:pic>
    </p:spTree>
    <p:extLst>
      <p:ext uri="{BB962C8B-B14F-4D97-AF65-F5344CB8AC3E}">
        <p14:creationId xmlns:p14="http://schemas.microsoft.com/office/powerpoint/2010/main" val="68767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Placeholder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150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Placeholder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7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Placeholder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7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Database – Placeholder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59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Database – Placeholder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7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Database – Placeholder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7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118</TotalTime>
  <Words>57</Words>
  <Application>Microsoft Office PowerPoint</Application>
  <PresentationFormat>Widescreen</PresentationFormat>
  <Paragraphs>14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Nanomouse</vt:lpstr>
      <vt:lpstr>Introduction - Hardware Production </vt:lpstr>
      <vt:lpstr>Project Bill of Materials</vt:lpstr>
      <vt:lpstr>Algorithm – Placeholder 1</vt:lpstr>
      <vt:lpstr>Algorithm – Placeholder 2</vt:lpstr>
      <vt:lpstr>Algorithm – Placeholder 3</vt:lpstr>
      <vt:lpstr>Database – Placeholder 1</vt:lpstr>
      <vt:lpstr>Database – Placeholder 2</vt:lpstr>
      <vt:lpstr>Database – Placeholder 3</vt:lpstr>
      <vt:lpstr>Application – Placeholder 1</vt:lpstr>
      <vt:lpstr>Application – Placeholder 2</vt:lpstr>
      <vt:lpstr>Application – Placeholder 3</vt:lpstr>
      <vt:lpstr>Conclusion</vt:lpstr>
    </vt:vector>
  </TitlesOfParts>
  <Company>Humber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Nanomouse</dc:title>
  <dc:creator>Mohammad Sameeh</dc:creator>
  <cp:lastModifiedBy>Anonymous</cp:lastModifiedBy>
  <cp:revision>15</cp:revision>
  <dcterms:created xsi:type="dcterms:W3CDTF">2015-03-27T18:36:28Z</dcterms:created>
  <dcterms:modified xsi:type="dcterms:W3CDTF">2015-04-14T22:47:36Z</dcterms:modified>
</cp:coreProperties>
</file>

<file path=docProps/thumbnail.jpeg>
</file>